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58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tmp>
</file>

<file path=ppt/media/image1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3B70B-849A-44B2-A980-4EDA9DBD3A8F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1FBE9-7D3F-4A50-979F-7F5BCCB968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435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D1FBE9-7D3F-4A50-979F-7F5BCCB968A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311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대각선 방향의 모서리가 둥근 사각형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9" name="날짜 개체 틀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3" name="그림 개체 틀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ko-KR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그림을 추가하려면 아이콘을 클릭하십시오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대각선 방향의 모서리가 둥근 사각형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AAE087C0-D8E7-44F0-8C83-B1FE69964EE4}" type="datetimeFigureOut">
              <a:rPr lang="ko-KR" altLang="en-US" smtClean="0"/>
              <a:t>2012-01-19</a:t>
            </a:fld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EBB21943-DFBA-4076-8D01-7075BD50448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marL="54864" algn="r" rtl="0" eaLnBrk="1" latinLnBrk="1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1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1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1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1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1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1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1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1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1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hyperlink" Target="http://www.barnesandnob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hyperlink" Target="http://www.barnesandnoble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progress.audiusa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hyperlink" Target="http://www.apc.fr/wwuk/index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hyperlink" Target="http://www.fredperry.com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hyperlink" Target="http://www.barnesandnoble.com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hyperlink" Target="http://www.fredperry.com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hyperlink" Target="http://www.pixelcriminals.com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dperry.com/" TargetMode="External"/><Relationship Id="rId2" Type="http://schemas.openxmlformats.org/officeDocument/2006/relationships/hyperlink" Target="http://deanoakley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mp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hyperlink" Target="http://www.fredperry.com/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hyperlink" Target="http://www.barnesandnoble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476672"/>
            <a:ext cx="8640960" cy="1800199"/>
          </a:xfrm>
        </p:spPr>
        <p:txBody>
          <a:bodyPr/>
          <a:lstStyle/>
          <a:p>
            <a:r>
              <a:rPr lang="en-US" altLang="ko-KR" dirty="0" smtClean="0"/>
              <a:t>Competitive Analysis: Portfolios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267744" y="4725144"/>
            <a:ext cx="6560234" cy="1752600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 err="1" smtClean="0"/>
              <a:t>Kyudong</a:t>
            </a:r>
            <a:r>
              <a:rPr lang="en-US" altLang="ko-KR" dirty="0" smtClean="0"/>
              <a:t> Nam</a:t>
            </a:r>
          </a:p>
          <a:p>
            <a:pPr algn="r"/>
            <a:r>
              <a:rPr lang="en-US" altLang="ko-KR" dirty="0" smtClean="0"/>
              <a:t>A97419572</a:t>
            </a:r>
          </a:p>
          <a:p>
            <a:pPr algn="r"/>
            <a:r>
              <a:rPr lang="en-US" altLang="ko-KR" dirty="0" smtClean="0"/>
              <a:t>Due 2012-01-09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516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provides cover flow. When you see the hot books on first page of the site, there is arrows to  see more books.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1010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Even you go to different page, there is always the search bar. So, you could always search the items what you want.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0750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Toms – Five Boxes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www.toms.com</a:t>
            </a:r>
            <a:r>
              <a:rPr lang="en-US" altLang="ko-KR" dirty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5" name="그림 4" descr="Official Store - TOMS Shoes - One for One - A Pair of New Shoes is Given to a Child in Need With Every Pair Purchased | TOMS.com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556792"/>
            <a:ext cx="7405162" cy="398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1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 pictures that on the middle of the site are changing every few seconds. It provides various products to introduce.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339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has several menus: WOMEN, MEN, YOUTH, TOMS EYEWEAR, etc., It perfectly help customer to find the specific product.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448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does not have a cover flow. However, the color of web-site is very smooth. Meanwhile, the color of web-site fits the color of their products which means, make eyes comfortable.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0037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As I mentioned before, there are a table such as WOMEN, MEN, YOUTH, TOMS EYEWEAR, etc., So, if you go to different page, you could easily get back.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473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Ebay</a:t>
            </a:r>
            <a:r>
              <a:rPr lang="en-US" altLang="ko-KR" dirty="0"/>
              <a:t> </a:t>
            </a:r>
            <a:r>
              <a:rPr lang="en-US" altLang="ko-KR" dirty="0" smtClean="0"/>
              <a:t>– Fixed Sidebar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www.ebay.com</a:t>
            </a:r>
            <a:r>
              <a:rPr lang="en-US" altLang="ko-KR" dirty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5" name="그림 4" descr="Electronics, Cars, Fashion, Collectibles, Coupons and More Online Shopping | eBay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55679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1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has no interesting things. It seems hard to get people’s attention on the site. </a:t>
            </a:r>
          </a:p>
          <a:p>
            <a:r>
              <a:rPr lang="en-US" altLang="ko-KR" dirty="0" smtClean="0"/>
              <a:t>One thing is that it provides sale-items on the first page. 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64339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 left side-bar provides several menus. When put mouse point over, one more menu comes up for categorized menu.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44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AUDI – Five Boxes</a:t>
            </a:r>
            <a:endParaRPr lang="ko-KR" altLang="en-US" sz="28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18" name="그림 17" descr="Audi of America &gt; Luxury Has Progressed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85" y="1196752"/>
            <a:ext cx="8251915" cy="4442421"/>
          </a:xfrm>
          <a:prstGeom prst="rect">
            <a:avLst/>
          </a:prstGeom>
        </p:spPr>
      </p:pic>
      <p:sp>
        <p:nvSpPr>
          <p:cNvPr id="19" name="내용 개체 틀 18"/>
          <p:cNvSpPr>
            <a:spLocks noGrp="1"/>
          </p:cNvSpPr>
          <p:nvPr>
            <p:ph sz="half" idx="1"/>
          </p:nvPr>
        </p:nvSpPr>
        <p:spPr>
          <a:xfrm>
            <a:off x="323528" y="2564904"/>
            <a:ext cx="8666456" cy="3977640"/>
          </a:xfrm>
        </p:spPr>
        <p:txBody>
          <a:bodyPr>
            <a:normAutofit lnSpcReduction="1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algn="r"/>
            <a:r>
              <a:rPr lang="en-US" altLang="ko-KR" dirty="0">
                <a:hlinkClick r:id="rId4"/>
              </a:rPr>
              <a:t>http://progress.audiusa.com/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117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There is 4 small boxes at the edge of right corner that gives additional information.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00373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If you go to different page, menus are  categorized as ‘Browse by’, which help to find menu easily.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473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A.P.C. – Featured </a:t>
            </a:r>
            <a:r>
              <a:rPr lang="en-US" altLang="ko-KR" dirty="0" err="1" smtClean="0"/>
              <a:t>Phote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http://www.apc.fr/wwuk/index.html</a:t>
            </a:r>
            <a:endParaRPr lang="ko-KR" altLang="en-US" dirty="0"/>
          </a:p>
        </p:txBody>
      </p:sp>
      <p:pic>
        <p:nvPicPr>
          <p:cNvPr id="5" name="그림 4" descr="A.P.C. STORE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23" y="156182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1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It is simply well-designed. When you see the first page, there are many models and make people to look at. Also, there is shoes that changes color every second.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339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Wherever you click in,  the left-side bar remains, so you can easily go back.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448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0037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473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Fred Perry – Power Grid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http://www.fredperry.com/</a:t>
            </a:r>
            <a:endParaRPr lang="ko-KR" altLang="en-US" dirty="0"/>
          </a:p>
        </p:txBody>
      </p:sp>
      <p:pic>
        <p:nvPicPr>
          <p:cNvPr id="5" name="그림 4" descr="Fred Perry - Home Page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56182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1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339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448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 picture in the middle of the page keeps changing so it gives new information of cars to customer.</a:t>
            </a:r>
          </a:p>
          <a:p>
            <a:r>
              <a:rPr lang="en-US" altLang="ko-KR" dirty="0" smtClean="0"/>
              <a:t>In addition, it makes people to pay attention by changing pictures that are in the middle of this page.</a:t>
            </a:r>
          </a:p>
        </p:txBody>
      </p:sp>
    </p:spTree>
    <p:extLst>
      <p:ext uri="{BB962C8B-B14F-4D97-AF65-F5344CB8AC3E}">
        <p14:creationId xmlns:p14="http://schemas.microsoft.com/office/powerpoint/2010/main" val="440630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0037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4739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Sensi</a:t>
            </a:r>
            <a:r>
              <a:rPr lang="en-US" altLang="ko-KR" dirty="0" smtClean="0"/>
              <a:t> soft – Full Screen Photo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www.sensisoft.com</a:t>
            </a:r>
            <a:r>
              <a:rPr lang="en-US" altLang="ko-KR" dirty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5" name="그림 4" descr="Sensi Soft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23" y="1520914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3218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339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448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373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473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Noe</a:t>
            </a:r>
            <a:r>
              <a:rPr lang="en-US" altLang="ko-KR" dirty="0" smtClean="0"/>
              <a:t> Design Studio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</a:t>
            </a:r>
            <a:r>
              <a:rPr lang="en-US" altLang="ko-KR" dirty="0" smtClean="0">
                <a:hlinkClick r:id="rId2"/>
              </a:rPr>
              <a:t>www.noedesign.com</a:t>
            </a:r>
            <a:r>
              <a:rPr lang="en-US" altLang="ko-KR" dirty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4" name="그림 3" descr="Noe Design Studio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23" y="159292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221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783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301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 picture of each model shows up when customer put mouse cursor on each models on the top.</a:t>
            </a:r>
          </a:p>
          <a:p>
            <a:r>
              <a:rPr lang="en-US" altLang="ko-KR" dirty="0" smtClean="0"/>
              <a:t>By doing this, it is very helpful to understand what kind of model  customers are exactly looking for.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2337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8634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56284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Pixel Criminals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http://www.pixelcriminals.com</a:t>
            </a:r>
            <a:r>
              <a:rPr lang="en-US" altLang="ko-KR" dirty="0" smtClean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4" name="그림 3" descr="Under Construction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431" y="159292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221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783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3015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8634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284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Dean Oakley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 smtClean="0">
                <a:hlinkClick r:id="rId2"/>
              </a:rPr>
              <a:t>http</a:t>
            </a:r>
            <a:r>
              <a:rPr lang="en-US" altLang="ko-KR" dirty="0">
                <a:hlinkClick r:id="rId2"/>
              </a:rPr>
              <a:t>://deanoakley.com/</a:t>
            </a:r>
            <a:r>
              <a:rPr lang="en-US" altLang="ko-KR" dirty="0" smtClean="0">
                <a:hlinkClick r:id="rId3"/>
              </a:rPr>
              <a:t>/</a:t>
            </a:r>
            <a:endParaRPr lang="ko-KR" altLang="en-US" dirty="0"/>
          </a:p>
        </p:txBody>
      </p:sp>
      <p:pic>
        <p:nvPicPr>
          <p:cNvPr id="4" name="그림 3" descr="Dean Oakley | Web designer | Gold Coast, Australia - Chrom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55679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221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783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301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They provide information very simply through the simple design and color.</a:t>
            </a:r>
          </a:p>
          <a:p>
            <a:r>
              <a:rPr lang="en-US" altLang="ko-KR" dirty="0" smtClean="0"/>
              <a:t>This is not colorful website.</a:t>
            </a:r>
          </a:p>
        </p:txBody>
      </p:sp>
    </p:spTree>
    <p:extLst>
      <p:ext uri="{BB962C8B-B14F-4D97-AF65-F5344CB8AC3E}">
        <p14:creationId xmlns:p14="http://schemas.microsoft.com/office/powerpoint/2010/main" val="15143357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8634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284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Fred Perry – Power Grid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http://www.fredperry.com/</a:t>
            </a:r>
            <a:endParaRPr lang="ko-KR" altLang="en-US" dirty="0"/>
          </a:p>
        </p:txBody>
      </p:sp>
      <p:pic>
        <p:nvPicPr>
          <p:cNvPr id="5" name="그림 4" descr="Fred Perry - Home Page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561822"/>
            <a:ext cx="7557025" cy="406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221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783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3015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Interactivity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8634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28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Navigation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When customers are different page, they can easily get back, because the navigation bar is still up. Customers can easily go to other model’s page.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103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Barnes &amp; Nobles – Power Grid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en-US" altLang="ko-KR" dirty="0">
                <a:hlinkClick r:id="rId2"/>
              </a:rPr>
              <a:t>http://www.barnesandnoble.com/</a:t>
            </a:r>
            <a:endParaRPr lang="ko-KR" altLang="en-US" dirty="0"/>
          </a:p>
        </p:txBody>
      </p:sp>
      <p:pic>
        <p:nvPicPr>
          <p:cNvPr id="4" name="그림 3" descr="Barnes &amp; Noble - Books, Textbooks, eBooks, Toys, Games, DVDs and More -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00" y="1556792"/>
            <a:ext cx="7387208" cy="397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41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Brand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711032"/>
            <a:ext cx="8229600" cy="4526280"/>
          </a:xfrm>
        </p:spPr>
        <p:txBody>
          <a:bodyPr/>
          <a:lstStyle/>
          <a:p>
            <a:r>
              <a:rPr lang="en-US" altLang="ko-KR" dirty="0" smtClean="0"/>
              <a:t>It is not fun and childish. There is no such a moving pictures.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8909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Functionality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This site is well organized. All the buttons are well-positioned. If you put mouse point over the button, extra information comes up to find what you are looking for.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215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대장간">
  <a:themeElements>
    <a:clrScheme name="대장간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대장간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대장간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542</TotalTime>
  <Words>632</Words>
  <Application>Microsoft Office PowerPoint</Application>
  <PresentationFormat>화면 슬라이드 쇼(4:3)</PresentationFormat>
  <Paragraphs>182</Paragraphs>
  <Slides>56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56</vt:i4>
      </vt:variant>
    </vt:vector>
  </HeadingPairs>
  <TitlesOfParts>
    <vt:vector size="57" baseType="lpstr">
      <vt:lpstr>대장간</vt:lpstr>
      <vt:lpstr>Competitive Analysis: Portfolios</vt:lpstr>
      <vt:lpstr>AUDI – Five Boxes</vt:lpstr>
      <vt:lpstr>Brand</vt:lpstr>
      <vt:lpstr>Functionality</vt:lpstr>
      <vt:lpstr>Interactivity</vt:lpstr>
      <vt:lpstr>Navigation</vt:lpstr>
      <vt:lpstr>Barnes &amp; Nobles – Power Grid</vt:lpstr>
      <vt:lpstr>Brand</vt:lpstr>
      <vt:lpstr>Functionality</vt:lpstr>
      <vt:lpstr>Interactivity</vt:lpstr>
      <vt:lpstr>Navigation</vt:lpstr>
      <vt:lpstr>Toms – Five Boxes</vt:lpstr>
      <vt:lpstr>Brand</vt:lpstr>
      <vt:lpstr>Functionality</vt:lpstr>
      <vt:lpstr>Interactivity</vt:lpstr>
      <vt:lpstr>Navigation</vt:lpstr>
      <vt:lpstr>Ebay – Fixed Sidebar</vt:lpstr>
      <vt:lpstr>Brand</vt:lpstr>
      <vt:lpstr>Functionality</vt:lpstr>
      <vt:lpstr>Interactivity</vt:lpstr>
      <vt:lpstr>Navigation</vt:lpstr>
      <vt:lpstr>A.P.C. – Featured Phote</vt:lpstr>
      <vt:lpstr>Brand</vt:lpstr>
      <vt:lpstr>Functionality</vt:lpstr>
      <vt:lpstr>Interactivity</vt:lpstr>
      <vt:lpstr>Navigation</vt:lpstr>
      <vt:lpstr>Fred Perry – Power Grid</vt:lpstr>
      <vt:lpstr>Brand</vt:lpstr>
      <vt:lpstr>Functionality</vt:lpstr>
      <vt:lpstr>Interactivity</vt:lpstr>
      <vt:lpstr>Navigation</vt:lpstr>
      <vt:lpstr>Sensi soft – Full Screen Photo</vt:lpstr>
      <vt:lpstr>Brand</vt:lpstr>
      <vt:lpstr>Functionality</vt:lpstr>
      <vt:lpstr>Interactivity</vt:lpstr>
      <vt:lpstr>Navigation</vt:lpstr>
      <vt:lpstr>Noe Design Studio</vt:lpstr>
      <vt:lpstr>Brand</vt:lpstr>
      <vt:lpstr>Functionality</vt:lpstr>
      <vt:lpstr>Interactivity</vt:lpstr>
      <vt:lpstr>Navigation</vt:lpstr>
      <vt:lpstr>Pixel Criminals</vt:lpstr>
      <vt:lpstr>Brand</vt:lpstr>
      <vt:lpstr>Functionality</vt:lpstr>
      <vt:lpstr>Interactivity</vt:lpstr>
      <vt:lpstr>Navigation</vt:lpstr>
      <vt:lpstr>Dean Oakley</vt:lpstr>
      <vt:lpstr>Brand</vt:lpstr>
      <vt:lpstr>Functionality</vt:lpstr>
      <vt:lpstr>Interactivity</vt:lpstr>
      <vt:lpstr>Navigation</vt:lpstr>
      <vt:lpstr>Fred Perry – Power Grid</vt:lpstr>
      <vt:lpstr>Brand</vt:lpstr>
      <vt:lpstr>Functionality</vt:lpstr>
      <vt:lpstr>Interactivity</vt:lpstr>
      <vt:lpstr>Navigation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Competitive Analysis: Portfolios</dc:title>
  <dc:creator>Q</dc:creator>
  <cp:lastModifiedBy>Q</cp:lastModifiedBy>
  <cp:revision>18</cp:revision>
  <dcterms:created xsi:type="dcterms:W3CDTF">2012-01-19T22:05:58Z</dcterms:created>
  <dcterms:modified xsi:type="dcterms:W3CDTF">2012-01-20T07:08:51Z</dcterms:modified>
</cp:coreProperties>
</file>

<file path=docProps/thumbnail.jpeg>
</file>